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slideLayouts/slideLayout4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2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0058400" cy="7778750"/>
  <p:notesSz cx="10058400" cy="7778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2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11412"/>
            <a:ext cx="8549640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6100"/>
            <a:ext cx="704088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50991" y="6999325"/>
            <a:ext cx="304050" cy="15765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894196" y="6999325"/>
            <a:ext cx="99096" cy="15765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944107" y="6999325"/>
            <a:ext cx="135127" cy="15765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011671" y="6999325"/>
            <a:ext cx="126123" cy="15765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074663" y="6999325"/>
            <a:ext cx="99096" cy="15765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124193" y="6999325"/>
            <a:ext cx="117115" cy="15765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182740" y="6999325"/>
            <a:ext cx="259003" cy="15765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1150"/>
            <a:ext cx="905256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9112"/>
            <a:ext cx="905256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34237"/>
            <a:ext cx="3218688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8" Type="http://schemas.openxmlformats.org/officeDocument/2006/relationships/image" Target="../media/image23.png"/><Relationship Id="rId19" Type="http://schemas.openxmlformats.org/officeDocument/2006/relationships/image" Target="../media/image24.png"/><Relationship Id="rId20" Type="http://schemas.openxmlformats.org/officeDocument/2006/relationships/image" Target="../media/image25.png"/><Relationship Id="rId21" Type="http://schemas.openxmlformats.org/officeDocument/2006/relationships/image" Target="../media/image26.png"/><Relationship Id="rId22" Type="http://schemas.openxmlformats.org/officeDocument/2006/relationships/image" Target="../media/image27.png"/><Relationship Id="rId23" Type="http://schemas.openxmlformats.org/officeDocument/2006/relationships/image" Target="../media/image28.jpg"/><Relationship Id="rId24" Type="http://schemas.openxmlformats.org/officeDocument/2006/relationships/image" Target="../media/image29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77.png"/><Relationship Id="rId10" Type="http://schemas.openxmlformats.org/officeDocument/2006/relationships/image" Target="../media/image9.png"/><Relationship Id="rId11" Type="http://schemas.openxmlformats.org/officeDocument/2006/relationships/image" Target="../media/image178.png"/><Relationship Id="rId12" Type="http://schemas.openxmlformats.org/officeDocument/2006/relationships/image" Target="../media/image179.png"/><Relationship Id="rId13" Type="http://schemas.openxmlformats.org/officeDocument/2006/relationships/image" Target="../media/image34.png"/><Relationship Id="rId14" Type="http://schemas.openxmlformats.org/officeDocument/2006/relationships/image" Target="../media/image180.png"/><Relationship Id="rId15" Type="http://schemas.openxmlformats.org/officeDocument/2006/relationships/image" Target="../media/image181.png"/><Relationship Id="rId16" Type="http://schemas.openxmlformats.org/officeDocument/2006/relationships/image" Target="../media/image182.png"/><Relationship Id="rId17" Type="http://schemas.openxmlformats.org/officeDocument/2006/relationships/image" Target="../media/image183.png"/><Relationship Id="rId18" Type="http://schemas.openxmlformats.org/officeDocument/2006/relationships/image" Target="../media/image184.png"/><Relationship Id="rId19" Type="http://schemas.openxmlformats.org/officeDocument/2006/relationships/image" Target="../media/image185.png"/><Relationship Id="rId20" Type="http://schemas.openxmlformats.org/officeDocument/2006/relationships/image" Target="../media/image186.png"/><Relationship Id="rId21" Type="http://schemas.openxmlformats.org/officeDocument/2006/relationships/image" Target="../media/image187.jpg"/><Relationship Id="rId22" Type="http://schemas.openxmlformats.org/officeDocument/2006/relationships/image" Target="../media/image18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89.png"/><Relationship Id="rId10" Type="http://schemas.openxmlformats.org/officeDocument/2006/relationships/image" Target="../media/image9.png"/><Relationship Id="rId11" Type="http://schemas.openxmlformats.org/officeDocument/2006/relationships/image" Target="../media/image190.png"/><Relationship Id="rId12" Type="http://schemas.openxmlformats.org/officeDocument/2006/relationships/image" Target="../media/image191.png"/><Relationship Id="rId13" Type="http://schemas.openxmlformats.org/officeDocument/2006/relationships/image" Target="../media/image97.png"/><Relationship Id="rId14" Type="http://schemas.openxmlformats.org/officeDocument/2006/relationships/image" Target="../media/image192.png"/><Relationship Id="rId15" Type="http://schemas.openxmlformats.org/officeDocument/2006/relationships/image" Target="../media/image193.png"/><Relationship Id="rId16" Type="http://schemas.openxmlformats.org/officeDocument/2006/relationships/image" Target="../media/image194.png"/><Relationship Id="rId17" Type="http://schemas.openxmlformats.org/officeDocument/2006/relationships/image" Target="../media/image195.png"/><Relationship Id="rId18" Type="http://schemas.openxmlformats.org/officeDocument/2006/relationships/image" Target="../media/image34.png"/><Relationship Id="rId19" Type="http://schemas.openxmlformats.org/officeDocument/2006/relationships/image" Target="../media/image196.png"/><Relationship Id="rId20" Type="http://schemas.openxmlformats.org/officeDocument/2006/relationships/image" Target="../media/image197.png"/><Relationship Id="rId21" Type="http://schemas.openxmlformats.org/officeDocument/2006/relationships/image" Target="../media/image198.png"/><Relationship Id="rId22" Type="http://schemas.openxmlformats.org/officeDocument/2006/relationships/image" Target="../media/image199.png"/><Relationship Id="rId23" Type="http://schemas.openxmlformats.org/officeDocument/2006/relationships/image" Target="../media/image200.png"/><Relationship Id="rId24" Type="http://schemas.openxmlformats.org/officeDocument/2006/relationships/image" Target="../media/image201.png"/><Relationship Id="rId25" Type="http://schemas.openxmlformats.org/officeDocument/2006/relationships/image" Target="../media/image202.png"/><Relationship Id="rId26" Type="http://schemas.openxmlformats.org/officeDocument/2006/relationships/image" Target="../media/image203.png"/><Relationship Id="rId27" Type="http://schemas.openxmlformats.org/officeDocument/2006/relationships/image" Target="../media/image204.jpg"/><Relationship Id="rId28" Type="http://schemas.openxmlformats.org/officeDocument/2006/relationships/image" Target="../media/image205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06.png"/><Relationship Id="rId10" Type="http://schemas.openxmlformats.org/officeDocument/2006/relationships/image" Target="../media/image9.png"/><Relationship Id="rId11" Type="http://schemas.openxmlformats.org/officeDocument/2006/relationships/image" Target="../media/image207.png"/><Relationship Id="rId12" Type="http://schemas.openxmlformats.org/officeDocument/2006/relationships/image" Target="../media/image208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209.png"/><Relationship Id="rId16" Type="http://schemas.openxmlformats.org/officeDocument/2006/relationships/image" Target="../media/image210.png"/><Relationship Id="rId17" Type="http://schemas.openxmlformats.org/officeDocument/2006/relationships/image" Target="../media/image211.png"/><Relationship Id="rId18" Type="http://schemas.openxmlformats.org/officeDocument/2006/relationships/image" Target="../media/image212.png"/><Relationship Id="rId19" Type="http://schemas.openxmlformats.org/officeDocument/2006/relationships/image" Target="../media/image213.png"/><Relationship Id="rId20" Type="http://schemas.openxmlformats.org/officeDocument/2006/relationships/image" Target="../media/image214.png"/><Relationship Id="rId21" Type="http://schemas.openxmlformats.org/officeDocument/2006/relationships/image" Target="../media/image215.png"/><Relationship Id="rId22" Type="http://schemas.openxmlformats.org/officeDocument/2006/relationships/image" Target="../media/image216.png"/><Relationship Id="rId23" Type="http://schemas.openxmlformats.org/officeDocument/2006/relationships/image" Target="../media/image217.png"/><Relationship Id="rId24" Type="http://schemas.openxmlformats.org/officeDocument/2006/relationships/image" Target="../media/image218.png"/><Relationship Id="rId25" Type="http://schemas.openxmlformats.org/officeDocument/2006/relationships/image" Target="../media/image219.jpg"/><Relationship Id="rId26" Type="http://schemas.openxmlformats.org/officeDocument/2006/relationships/image" Target="../media/image22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21.png"/><Relationship Id="rId10" Type="http://schemas.openxmlformats.org/officeDocument/2006/relationships/image" Target="../media/image9.png"/><Relationship Id="rId11" Type="http://schemas.openxmlformats.org/officeDocument/2006/relationships/image" Target="../media/image222.png"/><Relationship Id="rId12" Type="http://schemas.openxmlformats.org/officeDocument/2006/relationships/image" Target="../media/image223.png"/><Relationship Id="rId13" Type="http://schemas.openxmlformats.org/officeDocument/2006/relationships/image" Target="../media/image224.png"/><Relationship Id="rId14" Type="http://schemas.openxmlformats.org/officeDocument/2006/relationships/image" Target="../media/image225.png"/><Relationship Id="rId15" Type="http://schemas.openxmlformats.org/officeDocument/2006/relationships/image" Target="../media/image226.png"/><Relationship Id="rId16" Type="http://schemas.openxmlformats.org/officeDocument/2006/relationships/image" Target="../media/image227.png"/><Relationship Id="rId17" Type="http://schemas.openxmlformats.org/officeDocument/2006/relationships/image" Target="../media/image228.png"/><Relationship Id="rId18" Type="http://schemas.openxmlformats.org/officeDocument/2006/relationships/image" Target="../media/image229.png"/><Relationship Id="rId19" Type="http://schemas.openxmlformats.org/officeDocument/2006/relationships/image" Target="../media/image230.png"/><Relationship Id="rId20" Type="http://schemas.openxmlformats.org/officeDocument/2006/relationships/image" Target="../media/image231.png"/><Relationship Id="rId21" Type="http://schemas.openxmlformats.org/officeDocument/2006/relationships/image" Target="../media/image34.png"/><Relationship Id="rId22" Type="http://schemas.openxmlformats.org/officeDocument/2006/relationships/image" Target="../media/image232.png"/><Relationship Id="rId23" Type="http://schemas.openxmlformats.org/officeDocument/2006/relationships/image" Target="../media/image233.png"/><Relationship Id="rId24" Type="http://schemas.openxmlformats.org/officeDocument/2006/relationships/image" Target="../media/image234.png"/><Relationship Id="rId25" Type="http://schemas.openxmlformats.org/officeDocument/2006/relationships/image" Target="../media/image235.png"/><Relationship Id="rId26" Type="http://schemas.openxmlformats.org/officeDocument/2006/relationships/image" Target="../media/image236.png"/><Relationship Id="rId27" Type="http://schemas.openxmlformats.org/officeDocument/2006/relationships/image" Target="../media/image237.png"/><Relationship Id="rId28" Type="http://schemas.openxmlformats.org/officeDocument/2006/relationships/image" Target="../media/image238.jpg"/><Relationship Id="rId29" Type="http://schemas.openxmlformats.org/officeDocument/2006/relationships/image" Target="../media/image239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40.png"/><Relationship Id="rId10" Type="http://schemas.openxmlformats.org/officeDocument/2006/relationships/image" Target="../media/image9.png"/><Relationship Id="rId11" Type="http://schemas.openxmlformats.org/officeDocument/2006/relationships/image" Target="../media/image241.png"/><Relationship Id="rId12" Type="http://schemas.openxmlformats.org/officeDocument/2006/relationships/image" Target="../media/image242.png"/><Relationship Id="rId13" Type="http://schemas.openxmlformats.org/officeDocument/2006/relationships/image" Target="../media/image34.png"/><Relationship Id="rId14" Type="http://schemas.openxmlformats.org/officeDocument/2006/relationships/image" Target="../media/image243.png"/><Relationship Id="rId15" Type="http://schemas.openxmlformats.org/officeDocument/2006/relationships/image" Target="../media/image244.png"/><Relationship Id="rId16" Type="http://schemas.openxmlformats.org/officeDocument/2006/relationships/image" Target="../media/image245.png"/><Relationship Id="rId17" Type="http://schemas.openxmlformats.org/officeDocument/2006/relationships/image" Target="../media/image246.png"/><Relationship Id="rId18" Type="http://schemas.openxmlformats.org/officeDocument/2006/relationships/image" Target="../media/image247.png"/><Relationship Id="rId19" Type="http://schemas.openxmlformats.org/officeDocument/2006/relationships/image" Target="../media/image137.png"/><Relationship Id="rId20" Type="http://schemas.openxmlformats.org/officeDocument/2006/relationships/image" Target="../media/image248.jpg"/><Relationship Id="rId21" Type="http://schemas.openxmlformats.org/officeDocument/2006/relationships/image" Target="../media/image24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50.png"/><Relationship Id="rId10" Type="http://schemas.openxmlformats.org/officeDocument/2006/relationships/image" Target="../media/image9.png"/><Relationship Id="rId11" Type="http://schemas.openxmlformats.org/officeDocument/2006/relationships/image" Target="../media/image251.png"/><Relationship Id="rId12" Type="http://schemas.openxmlformats.org/officeDocument/2006/relationships/image" Target="../media/image252.png"/><Relationship Id="rId13" Type="http://schemas.openxmlformats.org/officeDocument/2006/relationships/image" Target="../media/image20.png"/><Relationship Id="rId14" Type="http://schemas.openxmlformats.org/officeDocument/2006/relationships/image" Target="../media/image253.png"/><Relationship Id="rId15" Type="http://schemas.openxmlformats.org/officeDocument/2006/relationships/image" Target="../media/image254.png"/><Relationship Id="rId16" Type="http://schemas.openxmlformats.org/officeDocument/2006/relationships/image" Target="../media/image34.png"/><Relationship Id="rId17" Type="http://schemas.openxmlformats.org/officeDocument/2006/relationships/image" Target="../media/image255.png"/><Relationship Id="rId18" Type="http://schemas.openxmlformats.org/officeDocument/2006/relationships/image" Target="../media/image256.png"/><Relationship Id="rId19" Type="http://schemas.openxmlformats.org/officeDocument/2006/relationships/image" Target="../media/image25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58.png"/><Relationship Id="rId10" Type="http://schemas.openxmlformats.org/officeDocument/2006/relationships/image" Target="../media/image9.png"/><Relationship Id="rId11" Type="http://schemas.openxmlformats.org/officeDocument/2006/relationships/image" Target="../media/image259.png"/><Relationship Id="rId12" Type="http://schemas.openxmlformats.org/officeDocument/2006/relationships/image" Target="../media/image260.png"/><Relationship Id="rId13" Type="http://schemas.openxmlformats.org/officeDocument/2006/relationships/image" Target="../media/image261.png"/><Relationship Id="rId14" Type="http://schemas.openxmlformats.org/officeDocument/2006/relationships/image" Target="../media/image262.png"/><Relationship Id="rId15" Type="http://schemas.openxmlformats.org/officeDocument/2006/relationships/image" Target="../media/image34.png"/><Relationship Id="rId16" Type="http://schemas.openxmlformats.org/officeDocument/2006/relationships/image" Target="../media/image263.png"/><Relationship Id="rId17" Type="http://schemas.openxmlformats.org/officeDocument/2006/relationships/image" Target="../media/image264.png"/><Relationship Id="rId18" Type="http://schemas.openxmlformats.org/officeDocument/2006/relationships/image" Target="../media/image265.png"/><Relationship Id="rId19" Type="http://schemas.openxmlformats.org/officeDocument/2006/relationships/image" Target="../media/image266.png"/><Relationship Id="rId20" Type="http://schemas.openxmlformats.org/officeDocument/2006/relationships/image" Target="../media/image81.png"/><Relationship Id="rId21" Type="http://schemas.openxmlformats.org/officeDocument/2006/relationships/image" Target="../media/image267.png"/><Relationship Id="rId22" Type="http://schemas.openxmlformats.org/officeDocument/2006/relationships/image" Target="../media/image268.png"/><Relationship Id="rId23" Type="http://schemas.openxmlformats.org/officeDocument/2006/relationships/image" Target="../media/image269.png"/><Relationship Id="rId24" Type="http://schemas.openxmlformats.org/officeDocument/2006/relationships/image" Target="../media/image270.png"/><Relationship Id="rId25" Type="http://schemas.openxmlformats.org/officeDocument/2006/relationships/image" Target="../media/image271.png"/><Relationship Id="rId26" Type="http://schemas.openxmlformats.org/officeDocument/2006/relationships/image" Target="../media/image272.png"/><Relationship Id="rId27" Type="http://schemas.openxmlformats.org/officeDocument/2006/relationships/image" Target="../media/image273.png"/><Relationship Id="rId28" Type="http://schemas.openxmlformats.org/officeDocument/2006/relationships/image" Target="../media/image274.png"/><Relationship Id="rId29" Type="http://schemas.openxmlformats.org/officeDocument/2006/relationships/image" Target="../media/image275.png"/><Relationship Id="rId30" Type="http://schemas.openxmlformats.org/officeDocument/2006/relationships/image" Target="../media/image276.png"/><Relationship Id="rId31" Type="http://schemas.openxmlformats.org/officeDocument/2006/relationships/image" Target="../media/image277.jpg"/><Relationship Id="rId32" Type="http://schemas.openxmlformats.org/officeDocument/2006/relationships/image" Target="../media/image278.jpg"/><Relationship Id="rId33" Type="http://schemas.openxmlformats.org/officeDocument/2006/relationships/image" Target="../media/image27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80.png"/><Relationship Id="rId10" Type="http://schemas.openxmlformats.org/officeDocument/2006/relationships/image" Target="../media/image9.png"/><Relationship Id="rId11" Type="http://schemas.openxmlformats.org/officeDocument/2006/relationships/image" Target="../media/image281.png"/><Relationship Id="rId12" Type="http://schemas.openxmlformats.org/officeDocument/2006/relationships/image" Target="../media/image282.png"/><Relationship Id="rId13" Type="http://schemas.openxmlformats.org/officeDocument/2006/relationships/image" Target="../media/image34.png"/><Relationship Id="rId14" Type="http://schemas.openxmlformats.org/officeDocument/2006/relationships/image" Target="../media/image283.png"/><Relationship Id="rId15" Type="http://schemas.openxmlformats.org/officeDocument/2006/relationships/image" Target="../media/image284.png"/><Relationship Id="rId16" Type="http://schemas.openxmlformats.org/officeDocument/2006/relationships/image" Target="../media/image285.png"/><Relationship Id="rId17" Type="http://schemas.openxmlformats.org/officeDocument/2006/relationships/image" Target="../media/image286.png"/><Relationship Id="rId18" Type="http://schemas.openxmlformats.org/officeDocument/2006/relationships/image" Target="../media/image287.png"/><Relationship Id="rId19" Type="http://schemas.openxmlformats.org/officeDocument/2006/relationships/image" Target="../media/image288.png"/><Relationship Id="rId20" Type="http://schemas.openxmlformats.org/officeDocument/2006/relationships/image" Target="../media/image289.png"/><Relationship Id="rId21" Type="http://schemas.openxmlformats.org/officeDocument/2006/relationships/image" Target="../media/image290.png"/><Relationship Id="rId22" Type="http://schemas.openxmlformats.org/officeDocument/2006/relationships/image" Target="../media/image291.png"/><Relationship Id="rId23" Type="http://schemas.openxmlformats.org/officeDocument/2006/relationships/image" Target="../media/image292.png"/><Relationship Id="rId24" Type="http://schemas.openxmlformats.org/officeDocument/2006/relationships/image" Target="../media/image293.png"/><Relationship Id="rId25" Type="http://schemas.openxmlformats.org/officeDocument/2006/relationships/image" Target="../media/image294.png"/><Relationship Id="rId26" Type="http://schemas.openxmlformats.org/officeDocument/2006/relationships/image" Target="../media/image295.jpg"/><Relationship Id="rId27" Type="http://schemas.openxmlformats.org/officeDocument/2006/relationships/image" Target="../media/image29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30.png"/><Relationship Id="rId4" Type="http://schemas.openxmlformats.org/officeDocument/2006/relationships/image" Target="../media/image9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image" Target="../media/image37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38.png"/><Relationship Id="rId4" Type="http://schemas.openxmlformats.org/officeDocument/2006/relationships/image" Target="../media/image9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5" Type="http://schemas.openxmlformats.org/officeDocument/2006/relationships/image" Target="../media/image20.png"/><Relationship Id="rId16" Type="http://schemas.openxmlformats.org/officeDocument/2006/relationships/image" Target="../media/image49.png"/><Relationship Id="rId17" Type="http://schemas.openxmlformats.org/officeDocument/2006/relationships/image" Target="../media/image50.png"/><Relationship Id="rId18" Type="http://schemas.openxmlformats.org/officeDocument/2006/relationships/image" Target="../media/image51.png"/><Relationship Id="rId19" Type="http://schemas.openxmlformats.org/officeDocument/2006/relationships/image" Target="../media/image52.png"/><Relationship Id="rId20" Type="http://schemas.openxmlformats.org/officeDocument/2006/relationships/image" Target="../media/image53.png"/><Relationship Id="rId21" Type="http://schemas.openxmlformats.org/officeDocument/2006/relationships/image" Target="../media/image54.png"/><Relationship Id="rId22" Type="http://schemas.openxmlformats.org/officeDocument/2006/relationships/image" Target="../media/image55.png"/><Relationship Id="rId23" Type="http://schemas.openxmlformats.org/officeDocument/2006/relationships/image" Target="../media/image56.png"/><Relationship Id="rId24" Type="http://schemas.openxmlformats.org/officeDocument/2006/relationships/image" Target="../media/image34.png"/><Relationship Id="rId25" Type="http://schemas.openxmlformats.org/officeDocument/2006/relationships/image" Target="../media/image57.png"/><Relationship Id="rId26" Type="http://schemas.openxmlformats.org/officeDocument/2006/relationships/image" Target="../media/image58.png"/><Relationship Id="rId27" Type="http://schemas.openxmlformats.org/officeDocument/2006/relationships/image" Target="../media/image59.png"/><Relationship Id="rId28" Type="http://schemas.openxmlformats.org/officeDocument/2006/relationships/image" Target="../media/image60.png"/><Relationship Id="rId29" Type="http://schemas.openxmlformats.org/officeDocument/2006/relationships/image" Target="../media/image61.png"/><Relationship Id="rId30" Type="http://schemas.openxmlformats.org/officeDocument/2006/relationships/image" Target="../media/image62.png"/><Relationship Id="rId31" Type="http://schemas.openxmlformats.org/officeDocument/2006/relationships/image" Target="../media/image63.png"/><Relationship Id="rId32" Type="http://schemas.openxmlformats.org/officeDocument/2006/relationships/image" Target="../media/image64.jpg"/><Relationship Id="rId33" Type="http://schemas.openxmlformats.org/officeDocument/2006/relationships/image" Target="../media/image6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66.png"/><Relationship Id="rId4" Type="http://schemas.openxmlformats.org/officeDocument/2006/relationships/image" Target="../media/image9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34.png"/><Relationship Id="rId8" Type="http://schemas.openxmlformats.org/officeDocument/2006/relationships/image" Target="../media/image69.png"/><Relationship Id="rId9" Type="http://schemas.openxmlformats.org/officeDocument/2006/relationships/image" Target="../media/image70.png"/><Relationship Id="rId10" Type="http://schemas.openxmlformats.org/officeDocument/2006/relationships/image" Target="../media/image71.png"/><Relationship Id="rId11" Type="http://schemas.openxmlformats.org/officeDocument/2006/relationships/image" Target="../media/image72.png"/><Relationship Id="rId12" Type="http://schemas.openxmlformats.org/officeDocument/2006/relationships/image" Target="../media/image73.png"/><Relationship Id="rId13" Type="http://schemas.openxmlformats.org/officeDocument/2006/relationships/image" Target="../media/image74.png"/><Relationship Id="rId14" Type="http://schemas.openxmlformats.org/officeDocument/2006/relationships/image" Target="../media/image75.png"/><Relationship Id="rId15" Type="http://schemas.openxmlformats.org/officeDocument/2006/relationships/image" Target="../media/image76.jpg"/><Relationship Id="rId16" Type="http://schemas.openxmlformats.org/officeDocument/2006/relationships/image" Target="../media/image7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78.png"/><Relationship Id="rId4" Type="http://schemas.openxmlformats.org/officeDocument/2006/relationships/image" Target="../media/image9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34.png"/><Relationship Id="rId9" Type="http://schemas.openxmlformats.org/officeDocument/2006/relationships/image" Target="../media/image82.png"/><Relationship Id="rId10" Type="http://schemas.openxmlformats.org/officeDocument/2006/relationships/image" Target="../media/image83.png"/><Relationship Id="rId11" Type="http://schemas.openxmlformats.org/officeDocument/2006/relationships/image" Target="../media/image84.png"/><Relationship Id="rId12" Type="http://schemas.openxmlformats.org/officeDocument/2006/relationships/image" Target="../media/image85.png"/><Relationship Id="rId13" Type="http://schemas.openxmlformats.org/officeDocument/2006/relationships/image" Target="../media/image86.png"/><Relationship Id="rId14" Type="http://schemas.openxmlformats.org/officeDocument/2006/relationships/image" Target="../media/image87.png"/><Relationship Id="rId15" Type="http://schemas.openxmlformats.org/officeDocument/2006/relationships/image" Target="../media/image88.png"/><Relationship Id="rId16" Type="http://schemas.openxmlformats.org/officeDocument/2006/relationships/image" Target="../media/image89.png"/><Relationship Id="rId17" Type="http://schemas.openxmlformats.org/officeDocument/2006/relationships/image" Target="../media/image90.png"/><Relationship Id="rId18" Type="http://schemas.openxmlformats.org/officeDocument/2006/relationships/image" Target="../media/image91.jpg"/><Relationship Id="rId19" Type="http://schemas.openxmlformats.org/officeDocument/2006/relationships/image" Target="../media/image92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93.png"/><Relationship Id="rId4" Type="http://schemas.openxmlformats.org/officeDocument/2006/relationships/image" Target="../media/image9.png"/><Relationship Id="rId5" Type="http://schemas.openxmlformats.org/officeDocument/2006/relationships/image" Target="../media/image94.png"/><Relationship Id="rId6" Type="http://schemas.openxmlformats.org/officeDocument/2006/relationships/image" Target="../media/image95.png"/><Relationship Id="rId7" Type="http://schemas.openxmlformats.org/officeDocument/2006/relationships/image" Target="../media/image96.png"/><Relationship Id="rId8" Type="http://schemas.openxmlformats.org/officeDocument/2006/relationships/image" Target="../media/image97.png"/><Relationship Id="rId9" Type="http://schemas.openxmlformats.org/officeDocument/2006/relationships/image" Target="../media/image98.png"/><Relationship Id="rId10" Type="http://schemas.openxmlformats.org/officeDocument/2006/relationships/image" Target="../media/image99.png"/><Relationship Id="rId11" Type="http://schemas.openxmlformats.org/officeDocument/2006/relationships/image" Target="../media/image100.png"/><Relationship Id="rId12" Type="http://schemas.openxmlformats.org/officeDocument/2006/relationships/image" Target="../media/image101.png"/><Relationship Id="rId13" Type="http://schemas.openxmlformats.org/officeDocument/2006/relationships/image" Target="../media/image102.png"/><Relationship Id="rId14" Type="http://schemas.openxmlformats.org/officeDocument/2006/relationships/image" Target="../media/image34.png"/><Relationship Id="rId15" Type="http://schemas.openxmlformats.org/officeDocument/2006/relationships/image" Target="../media/image103.png"/><Relationship Id="rId16" Type="http://schemas.openxmlformats.org/officeDocument/2006/relationships/image" Target="../media/image104.png"/><Relationship Id="rId17" Type="http://schemas.openxmlformats.org/officeDocument/2006/relationships/image" Target="../media/image105.png"/><Relationship Id="rId18" Type="http://schemas.openxmlformats.org/officeDocument/2006/relationships/image" Target="../media/image106.png"/><Relationship Id="rId19" Type="http://schemas.openxmlformats.org/officeDocument/2006/relationships/image" Target="../media/image55.png"/><Relationship Id="rId20" Type="http://schemas.openxmlformats.org/officeDocument/2006/relationships/image" Target="../media/image107.png"/><Relationship Id="rId21" Type="http://schemas.openxmlformats.org/officeDocument/2006/relationships/image" Target="../media/image108.png"/><Relationship Id="rId22" Type="http://schemas.openxmlformats.org/officeDocument/2006/relationships/image" Target="../media/image109.png"/><Relationship Id="rId23" Type="http://schemas.openxmlformats.org/officeDocument/2006/relationships/image" Target="../media/image110.png"/><Relationship Id="rId24" Type="http://schemas.openxmlformats.org/officeDocument/2006/relationships/image" Target="../media/image111.png"/><Relationship Id="rId25" Type="http://schemas.openxmlformats.org/officeDocument/2006/relationships/image" Target="../media/image112.png"/><Relationship Id="rId26" Type="http://schemas.openxmlformats.org/officeDocument/2006/relationships/image" Target="../media/image113.png"/><Relationship Id="rId27" Type="http://schemas.openxmlformats.org/officeDocument/2006/relationships/image" Target="../media/image114.png"/><Relationship Id="rId28" Type="http://schemas.openxmlformats.org/officeDocument/2006/relationships/image" Target="../media/image115.png"/><Relationship Id="rId29" Type="http://schemas.openxmlformats.org/officeDocument/2006/relationships/image" Target="../media/image116.jpg"/><Relationship Id="rId30" Type="http://schemas.openxmlformats.org/officeDocument/2006/relationships/image" Target="../media/image11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118.png"/><Relationship Id="rId4" Type="http://schemas.openxmlformats.org/officeDocument/2006/relationships/image" Target="../media/image9.png"/><Relationship Id="rId5" Type="http://schemas.openxmlformats.org/officeDocument/2006/relationships/image" Target="../media/image119.png"/><Relationship Id="rId6" Type="http://schemas.openxmlformats.org/officeDocument/2006/relationships/image" Target="../media/image97.png"/><Relationship Id="rId7" Type="http://schemas.openxmlformats.org/officeDocument/2006/relationships/image" Target="../media/image120.png"/><Relationship Id="rId8" Type="http://schemas.openxmlformats.org/officeDocument/2006/relationships/image" Target="../media/image121.png"/><Relationship Id="rId9" Type="http://schemas.openxmlformats.org/officeDocument/2006/relationships/image" Target="../media/image20.png"/><Relationship Id="rId10" Type="http://schemas.openxmlformats.org/officeDocument/2006/relationships/image" Target="../media/image122.png"/><Relationship Id="rId11" Type="http://schemas.openxmlformats.org/officeDocument/2006/relationships/image" Target="../media/image123.png"/><Relationship Id="rId12" Type="http://schemas.openxmlformats.org/officeDocument/2006/relationships/image" Target="../media/image124.png"/><Relationship Id="rId13" Type="http://schemas.openxmlformats.org/officeDocument/2006/relationships/image" Target="../media/image125.png"/><Relationship Id="rId14" Type="http://schemas.openxmlformats.org/officeDocument/2006/relationships/image" Target="../media/image126.png"/><Relationship Id="rId15" Type="http://schemas.openxmlformats.org/officeDocument/2006/relationships/image" Target="../media/image127.png"/><Relationship Id="rId16" Type="http://schemas.openxmlformats.org/officeDocument/2006/relationships/image" Target="../media/image128.png"/><Relationship Id="rId17" Type="http://schemas.openxmlformats.org/officeDocument/2006/relationships/image" Target="../media/image34.png"/><Relationship Id="rId18" Type="http://schemas.openxmlformats.org/officeDocument/2006/relationships/image" Target="../media/image129.png"/><Relationship Id="rId19" Type="http://schemas.openxmlformats.org/officeDocument/2006/relationships/image" Target="../media/image130.png"/><Relationship Id="rId20" Type="http://schemas.openxmlformats.org/officeDocument/2006/relationships/image" Target="../media/image131.png"/><Relationship Id="rId21" Type="http://schemas.openxmlformats.org/officeDocument/2006/relationships/image" Target="../media/image132.png"/><Relationship Id="rId22" Type="http://schemas.openxmlformats.org/officeDocument/2006/relationships/image" Target="../media/image133.png"/><Relationship Id="rId23" Type="http://schemas.openxmlformats.org/officeDocument/2006/relationships/image" Target="../media/image134.png"/><Relationship Id="rId24" Type="http://schemas.openxmlformats.org/officeDocument/2006/relationships/image" Target="../media/image135.png"/><Relationship Id="rId25" Type="http://schemas.openxmlformats.org/officeDocument/2006/relationships/image" Target="../media/image136.png"/><Relationship Id="rId26" Type="http://schemas.openxmlformats.org/officeDocument/2006/relationships/image" Target="../media/image137.png"/><Relationship Id="rId27" Type="http://schemas.openxmlformats.org/officeDocument/2006/relationships/image" Target="../media/image138.jpg"/><Relationship Id="rId28" Type="http://schemas.openxmlformats.org/officeDocument/2006/relationships/image" Target="../media/image139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0.png"/><Relationship Id="rId3" Type="http://schemas.openxmlformats.org/officeDocument/2006/relationships/image" Target="../media/image141.png"/><Relationship Id="rId4" Type="http://schemas.openxmlformats.org/officeDocument/2006/relationships/image" Target="../media/image9.png"/><Relationship Id="rId5" Type="http://schemas.openxmlformats.org/officeDocument/2006/relationships/image" Target="../media/image142.png"/><Relationship Id="rId6" Type="http://schemas.openxmlformats.org/officeDocument/2006/relationships/image" Target="../media/image97.png"/><Relationship Id="rId7" Type="http://schemas.openxmlformats.org/officeDocument/2006/relationships/image" Target="../media/image143.png"/><Relationship Id="rId8" Type="http://schemas.openxmlformats.org/officeDocument/2006/relationships/image" Target="../media/image144.png"/><Relationship Id="rId9" Type="http://schemas.openxmlformats.org/officeDocument/2006/relationships/image" Target="../media/image145.png"/><Relationship Id="rId10" Type="http://schemas.openxmlformats.org/officeDocument/2006/relationships/image" Target="../media/image146.png"/><Relationship Id="rId11" Type="http://schemas.openxmlformats.org/officeDocument/2006/relationships/image" Target="../media/image147.png"/><Relationship Id="rId12" Type="http://schemas.openxmlformats.org/officeDocument/2006/relationships/image" Target="../media/image148.png"/><Relationship Id="rId13" Type="http://schemas.openxmlformats.org/officeDocument/2006/relationships/image" Target="../media/image149.png"/><Relationship Id="rId14" Type="http://schemas.openxmlformats.org/officeDocument/2006/relationships/image" Target="../media/image150.png"/><Relationship Id="rId15" Type="http://schemas.openxmlformats.org/officeDocument/2006/relationships/image" Target="../media/image151.png"/><Relationship Id="rId16" Type="http://schemas.openxmlformats.org/officeDocument/2006/relationships/image" Target="../media/image152.png"/><Relationship Id="rId17" Type="http://schemas.openxmlformats.org/officeDocument/2006/relationships/image" Target="../media/image22.png"/><Relationship Id="rId18" Type="http://schemas.openxmlformats.org/officeDocument/2006/relationships/image" Target="../media/image34.png"/><Relationship Id="rId19" Type="http://schemas.openxmlformats.org/officeDocument/2006/relationships/image" Target="../media/image153.png"/><Relationship Id="rId20" Type="http://schemas.openxmlformats.org/officeDocument/2006/relationships/image" Target="../media/image154.png"/><Relationship Id="rId21" Type="http://schemas.openxmlformats.org/officeDocument/2006/relationships/image" Target="../media/image155.png"/><Relationship Id="rId22" Type="http://schemas.openxmlformats.org/officeDocument/2006/relationships/image" Target="../media/image156.png"/><Relationship Id="rId23" Type="http://schemas.openxmlformats.org/officeDocument/2006/relationships/image" Target="../media/image157.png"/><Relationship Id="rId24" Type="http://schemas.openxmlformats.org/officeDocument/2006/relationships/image" Target="../media/image158.png"/><Relationship Id="rId25" Type="http://schemas.openxmlformats.org/officeDocument/2006/relationships/image" Target="../media/image159.jpg"/><Relationship Id="rId26" Type="http://schemas.openxmlformats.org/officeDocument/2006/relationships/image" Target="../media/image160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161.png"/><Relationship Id="rId4" Type="http://schemas.openxmlformats.org/officeDocument/2006/relationships/image" Target="../media/image9.png"/><Relationship Id="rId5" Type="http://schemas.openxmlformats.org/officeDocument/2006/relationships/image" Target="../media/image162.png"/><Relationship Id="rId6" Type="http://schemas.openxmlformats.org/officeDocument/2006/relationships/image" Target="../media/image20.png"/><Relationship Id="rId7" Type="http://schemas.openxmlformats.org/officeDocument/2006/relationships/image" Target="../media/image163.png"/><Relationship Id="rId8" Type="http://schemas.openxmlformats.org/officeDocument/2006/relationships/image" Target="../media/image164.png"/><Relationship Id="rId9" Type="http://schemas.openxmlformats.org/officeDocument/2006/relationships/image" Target="../media/image34.png"/><Relationship Id="rId10" Type="http://schemas.openxmlformats.org/officeDocument/2006/relationships/image" Target="../media/image165.png"/><Relationship Id="rId11" Type="http://schemas.openxmlformats.org/officeDocument/2006/relationships/image" Target="../media/image166.png"/><Relationship Id="rId12" Type="http://schemas.openxmlformats.org/officeDocument/2006/relationships/image" Target="../media/image167.png"/><Relationship Id="rId13" Type="http://schemas.openxmlformats.org/officeDocument/2006/relationships/image" Target="../media/image168.png"/><Relationship Id="rId14" Type="http://schemas.openxmlformats.org/officeDocument/2006/relationships/image" Target="../media/image169.png"/><Relationship Id="rId15" Type="http://schemas.openxmlformats.org/officeDocument/2006/relationships/image" Target="../media/image170.png"/><Relationship Id="rId16" Type="http://schemas.openxmlformats.org/officeDocument/2006/relationships/image" Target="../media/image137.png"/><Relationship Id="rId17" Type="http://schemas.openxmlformats.org/officeDocument/2006/relationships/image" Target="../media/image171.jpg"/><Relationship Id="rId18" Type="http://schemas.openxmlformats.org/officeDocument/2006/relationships/image" Target="../media/image17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64453" y="6999325"/>
            <a:ext cx="3537585" cy="158115"/>
            <a:chOff x="5664453" y="6999325"/>
            <a:chExt cx="353758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03466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93834" y="6999325"/>
              <a:ext cx="108106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914704" y="1108773"/>
            <a:ext cx="1488440" cy="216535"/>
            <a:chOff x="914704" y="1108773"/>
            <a:chExt cx="1488440" cy="21653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4704" y="1108773"/>
              <a:ext cx="417029" cy="21621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48333" y="1108773"/>
              <a:ext cx="135128" cy="21621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15847" y="1108773"/>
              <a:ext cx="180174" cy="21621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06017" y="1108773"/>
              <a:ext cx="162153" cy="2162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87043" y="1108773"/>
              <a:ext cx="135128" cy="21621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54607" y="1108773"/>
              <a:ext cx="153149" cy="21621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31188" y="1108773"/>
              <a:ext cx="318312" cy="21621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10841" y="1108773"/>
              <a:ext cx="492239" cy="216217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914704" y="1473860"/>
            <a:ext cx="3639820" cy="284480"/>
            <a:chOff x="914704" y="1473860"/>
            <a:chExt cx="3639820" cy="284480"/>
          </a:xfrm>
        </p:grpSpPr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14704" y="1473860"/>
              <a:ext cx="741641" cy="28407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63624" y="1473860"/>
              <a:ext cx="2990850" cy="284073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914704" y="1915655"/>
            <a:ext cx="5944235" cy="194310"/>
            <a:chOff x="914704" y="1915655"/>
            <a:chExt cx="5944235" cy="194310"/>
          </a:xfrm>
        </p:grpSpPr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14704" y="1915655"/>
              <a:ext cx="4928997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777102" y="1915655"/>
              <a:ext cx="117115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35650" y="1915655"/>
              <a:ext cx="1014171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777608" y="1915655"/>
              <a:ext cx="81079" cy="193687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4704" y="2258250"/>
            <a:ext cx="1542541" cy="216217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1132027" y="2575039"/>
            <a:ext cx="90170" cy="449580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374394" y="2627617"/>
            <a:ext cx="1371600" cy="405765"/>
            <a:chOff x="1374394" y="2627617"/>
            <a:chExt cx="1371600" cy="405765"/>
          </a:xfrm>
        </p:grpSpPr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374394" y="2627617"/>
              <a:ext cx="499694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811655" y="2627617"/>
              <a:ext cx="933970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667888" y="2627617"/>
              <a:ext cx="72071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374394" y="2839580"/>
              <a:ext cx="1154836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465069" y="2839580"/>
              <a:ext cx="72071" cy="193687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896683" y="5796042"/>
            <a:ext cx="8269605" cy="18415"/>
          </a:xfrm>
          <a:custGeom>
            <a:avLst/>
            <a:gdLst/>
            <a:ahLst/>
            <a:cxnLst/>
            <a:rect l="l" t="t" r="r" b="b"/>
            <a:pathLst>
              <a:path w="8269605" h="18414">
                <a:moveTo>
                  <a:pt x="8269224" y="0"/>
                </a:moveTo>
                <a:lnTo>
                  <a:pt x="0" y="0"/>
                </a:lnTo>
                <a:lnTo>
                  <a:pt x="0" y="18017"/>
                </a:lnTo>
                <a:lnTo>
                  <a:pt x="8269224" y="18017"/>
                </a:lnTo>
                <a:lnTo>
                  <a:pt x="82692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1909679" y="3148583"/>
            <a:ext cx="3397885" cy="2287270"/>
            <a:chOff x="1909679" y="3148583"/>
            <a:chExt cx="3397885" cy="2287270"/>
          </a:xfrm>
        </p:grpSpPr>
        <p:pic>
          <p:nvPicPr>
            <p:cNvPr id="34" name="object 3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909679" y="3148583"/>
              <a:ext cx="3397275" cy="2084958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154552" y="5277688"/>
              <a:ext cx="1323848" cy="15765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92445" y="6999325"/>
            <a:ext cx="3618865" cy="158115"/>
            <a:chOff x="5592445" y="6999325"/>
            <a:chExt cx="361886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92445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35650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85180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52998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16117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6564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2419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31458" y="6999325"/>
              <a:ext cx="274412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21826" y="6999325"/>
              <a:ext cx="189191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29230" cy="401320"/>
            <a:chOff x="2068448" y="1144765"/>
            <a:chExt cx="2729230" cy="4013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729103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1902079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5132704" y="2938729"/>
            <a:ext cx="2804160" cy="158115"/>
            <a:chOff x="5132704" y="2938729"/>
            <a:chExt cx="2804160" cy="158115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32704" y="2938729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502274" y="2938729"/>
              <a:ext cx="175679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619368" y="2938729"/>
              <a:ext cx="2317114" cy="15765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068448" y="3596627"/>
            <a:ext cx="2527935" cy="617855"/>
            <a:chOff x="2068448" y="3596627"/>
            <a:chExt cx="2527935" cy="617855"/>
          </a:xfrm>
        </p:grpSpPr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8448" y="3596627"/>
              <a:ext cx="2467610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3808336"/>
              <a:ext cx="2298192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4020426"/>
              <a:ext cx="1297940" cy="193687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5596890" y="4786452"/>
            <a:ext cx="2338705" cy="158115"/>
            <a:chOff x="5596890" y="4786452"/>
            <a:chExt cx="2338705" cy="158115"/>
          </a:xfrm>
        </p:grpSpPr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96890" y="4786452"/>
              <a:ext cx="422478" cy="15765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66587" y="4786452"/>
              <a:ext cx="162153" cy="15765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074664" y="4786452"/>
              <a:ext cx="1860804" cy="157657"/>
            </a:xfrm>
            <a:prstGeom prst="rect">
              <a:avLst/>
            </a:prstGeom>
          </p:spPr>
        </p:pic>
      </p:grpSp>
      <p:sp>
        <p:nvSpPr>
          <p:cNvPr id="29" name="object 29"/>
          <p:cNvSpPr/>
          <p:nvPr/>
        </p:nvSpPr>
        <p:spPr>
          <a:xfrm>
            <a:off x="2000885" y="3402659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983479" y="1172521"/>
            <a:ext cx="2891789" cy="1641163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983479" y="3590544"/>
            <a:ext cx="2891789" cy="10617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14923" y="6999325"/>
            <a:ext cx="3585210" cy="158115"/>
            <a:chOff x="5614923" y="6999325"/>
            <a:chExt cx="358521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14923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58128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07658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75603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8595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88252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46799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53936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44304" y="6999325"/>
              <a:ext cx="15539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820670" cy="825500"/>
            <a:chOff x="2068448" y="1144765"/>
            <a:chExt cx="2820670" cy="82550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1625600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627627" y="1144765"/>
              <a:ext cx="65405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352283"/>
              <a:ext cx="821143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73272" y="1352283"/>
              <a:ext cx="1815846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1563992"/>
              <a:ext cx="2312797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547107" y="1563992"/>
              <a:ext cx="168910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1775955"/>
              <a:ext cx="2536317" cy="1936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5155184" y="2460955"/>
            <a:ext cx="2782570" cy="158115"/>
            <a:chOff x="5155184" y="2460955"/>
            <a:chExt cx="2782570" cy="158115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55184" y="2460955"/>
              <a:ext cx="422478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524881" y="2460955"/>
              <a:ext cx="182435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46420" y="2460955"/>
              <a:ext cx="2290953" cy="157657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2068448" y="3118853"/>
            <a:ext cx="2598420" cy="1041400"/>
            <a:chOff x="2068448" y="3118853"/>
            <a:chExt cx="2598420" cy="1041400"/>
          </a:xfrm>
        </p:grpSpPr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68448" y="3118853"/>
              <a:ext cx="2283460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330562"/>
              <a:ext cx="2077338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3542652"/>
              <a:ext cx="2368423" cy="405396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3966324"/>
              <a:ext cx="509993" cy="193687"/>
            </a:xfrm>
            <a:prstGeom prst="rect">
              <a:avLst/>
            </a:prstGeom>
          </p:spPr>
        </p:pic>
      </p:grpSp>
      <p:grpSp>
        <p:nvGrpSpPr>
          <p:cNvPr id="31" name="object 31"/>
          <p:cNvGrpSpPr/>
          <p:nvPr/>
        </p:nvGrpSpPr>
        <p:grpSpPr>
          <a:xfrm>
            <a:off x="6191758" y="5259654"/>
            <a:ext cx="1745614" cy="158115"/>
            <a:chOff x="6191758" y="5259654"/>
            <a:chExt cx="1745614" cy="158115"/>
          </a:xfrm>
        </p:grpSpPr>
        <p:pic>
          <p:nvPicPr>
            <p:cNvPr id="32" name="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191758" y="5259654"/>
              <a:ext cx="422478" cy="15765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561201" y="5259654"/>
              <a:ext cx="175679" cy="15765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678549" y="5259654"/>
              <a:ext cx="1258785" cy="157657"/>
            </a:xfrm>
            <a:prstGeom prst="rect">
              <a:avLst/>
            </a:prstGeom>
          </p:spPr>
        </p:pic>
      </p:grpSp>
      <p:sp>
        <p:nvSpPr>
          <p:cNvPr id="35" name="object 35"/>
          <p:cNvSpPr/>
          <p:nvPr/>
        </p:nvSpPr>
        <p:spPr>
          <a:xfrm>
            <a:off x="2000885" y="292488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6" name="object 3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4998720" y="1139647"/>
            <a:ext cx="2875026" cy="922106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169049" y="3176149"/>
            <a:ext cx="2706220" cy="195617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5907" y="6999325"/>
            <a:ext cx="3598545" cy="158115"/>
            <a:chOff x="5605907" y="6999325"/>
            <a:chExt cx="359854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5907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9112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876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6658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9579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9236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3778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4920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5288" y="6999325"/>
              <a:ext cx="168909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24785" cy="401320"/>
            <a:chOff x="2068448" y="1144765"/>
            <a:chExt cx="2724785" cy="4013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144765"/>
              <a:ext cx="2494787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352283"/>
              <a:ext cx="811123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232271" y="2334844"/>
            <a:ext cx="1702435" cy="158115"/>
            <a:chOff x="6232271" y="2334844"/>
            <a:chExt cx="1702435" cy="15811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32271" y="2334844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601714" y="2334844"/>
              <a:ext cx="19594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732651" y="2334844"/>
              <a:ext cx="1201877" cy="15765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068448" y="2992742"/>
            <a:ext cx="2847975" cy="1253490"/>
            <a:chOff x="2068448" y="2992742"/>
            <a:chExt cx="2847975" cy="1253490"/>
          </a:xfrm>
        </p:grpSpPr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68448" y="2992742"/>
              <a:ext cx="2847975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3204451"/>
              <a:ext cx="1988311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3416541"/>
              <a:ext cx="2363216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3628250"/>
              <a:ext cx="2553081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3839959"/>
              <a:ext cx="2577973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4051922"/>
              <a:ext cx="1232090" cy="193687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6304407" y="4182567"/>
            <a:ext cx="1637664" cy="158115"/>
            <a:chOff x="6304407" y="4182567"/>
            <a:chExt cx="1637664" cy="158115"/>
          </a:xfrm>
        </p:grpSpPr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04407" y="4182567"/>
              <a:ext cx="422478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674104" y="4182567"/>
              <a:ext cx="168909" cy="15765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786626" y="4182567"/>
              <a:ext cx="1155293" cy="157657"/>
            </a:xfrm>
            <a:prstGeom prst="rect">
              <a:avLst/>
            </a:prstGeom>
          </p:spPr>
        </p:pic>
      </p:grpSp>
      <p:sp>
        <p:nvSpPr>
          <p:cNvPr id="33" name="object 33"/>
          <p:cNvSpPr/>
          <p:nvPr/>
        </p:nvSpPr>
        <p:spPr>
          <a:xfrm>
            <a:off x="2000885" y="279877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4" name="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4983479" y="1139647"/>
            <a:ext cx="2891789" cy="1072057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314917" y="2987928"/>
            <a:ext cx="2187485" cy="10604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1461" y="6999325"/>
            <a:ext cx="3605529" cy="158115"/>
            <a:chOff x="5601461" y="6999325"/>
            <a:chExt cx="36055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46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4666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4196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6201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5133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4663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33210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0474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0842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800350" cy="1879600"/>
            <a:chOff x="2068448" y="1144765"/>
            <a:chExt cx="2800350" cy="187960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645537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223748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563992"/>
              <a:ext cx="2169922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775955"/>
              <a:ext cx="2570607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1987664"/>
              <a:ext cx="2215514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2199373"/>
              <a:ext cx="2149729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2411463"/>
              <a:ext cx="2412110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2623172"/>
              <a:ext cx="1438402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668140" y="2623172"/>
              <a:ext cx="1116672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2830563"/>
              <a:ext cx="1380362" cy="193687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5569839" y="2181428"/>
            <a:ext cx="2364740" cy="158115"/>
            <a:chOff x="5569839" y="2181428"/>
            <a:chExt cx="2364740" cy="158115"/>
          </a:xfrm>
        </p:grpSpPr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569839" y="2181428"/>
              <a:ext cx="422478" cy="15765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939536" y="2181428"/>
              <a:ext cx="175679" cy="15765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056630" y="2181428"/>
              <a:ext cx="1877441" cy="157657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2068448" y="3515601"/>
            <a:ext cx="2847975" cy="405765"/>
            <a:chOff x="2068448" y="3515601"/>
            <a:chExt cx="2847975" cy="405765"/>
          </a:xfrm>
        </p:grpSpPr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068448" y="3515601"/>
              <a:ext cx="2847975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8191" y="3727310"/>
              <a:ext cx="1976628" cy="193687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6002654" y="5016449"/>
            <a:ext cx="1927225" cy="158115"/>
            <a:chOff x="6002654" y="5016449"/>
            <a:chExt cx="1927225" cy="158115"/>
          </a:xfrm>
        </p:grpSpPr>
        <p:pic>
          <p:nvPicPr>
            <p:cNvPr id="33" name="object 3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002654" y="5016449"/>
              <a:ext cx="422478" cy="15765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371970" y="5016449"/>
              <a:ext cx="189191" cy="15765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498081" y="5016449"/>
              <a:ext cx="1431797" cy="157657"/>
            </a:xfrm>
            <a:prstGeom prst="rect">
              <a:avLst/>
            </a:prstGeom>
          </p:spPr>
        </p:pic>
      </p:grpSp>
      <p:sp>
        <p:nvSpPr>
          <p:cNvPr id="36" name="object 36"/>
          <p:cNvSpPr/>
          <p:nvPr/>
        </p:nvSpPr>
        <p:spPr>
          <a:xfrm>
            <a:off x="2000885" y="332163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object 3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4983479" y="1139647"/>
            <a:ext cx="2891789" cy="850947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885179" y="3511295"/>
            <a:ext cx="1989835" cy="138048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1461" y="6999325"/>
            <a:ext cx="3605529" cy="158115"/>
            <a:chOff x="5601461" y="6999325"/>
            <a:chExt cx="36055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46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4666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4196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6201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5133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4663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33210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0474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0842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92095" cy="401320"/>
            <a:chOff x="2068448" y="1144765"/>
            <a:chExt cx="2792095" cy="4013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791968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1427860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358509" y="2289759"/>
            <a:ext cx="1569720" cy="158115"/>
            <a:chOff x="6358509" y="2289759"/>
            <a:chExt cx="1569720" cy="158115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58509" y="2289759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728079" y="2289759"/>
              <a:ext cx="189191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54190" y="2289759"/>
              <a:ext cx="1073670" cy="15765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068448" y="2947784"/>
            <a:ext cx="2606040" cy="405765"/>
            <a:chOff x="2068448" y="2947784"/>
            <a:chExt cx="2606040" cy="405765"/>
          </a:xfrm>
        </p:grpSpPr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8448" y="2947784"/>
              <a:ext cx="2605659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3159493"/>
              <a:ext cx="615937" cy="193687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6588125" y="4344746"/>
            <a:ext cx="1345565" cy="158115"/>
            <a:chOff x="6588125" y="4344746"/>
            <a:chExt cx="1345565" cy="158115"/>
          </a:xfrm>
        </p:grpSpPr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88125" y="4344746"/>
              <a:ext cx="422478" cy="15765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957822" y="4344746"/>
              <a:ext cx="189191" cy="15765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083933" y="4344746"/>
              <a:ext cx="849566" cy="157657"/>
            </a:xfrm>
            <a:prstGeom prst="rect">
              <a:avLst/>
            </a:prstGeom>
          </p:spPr>
        </p:pic>
      </p:grpSp>
      <p:sp>
        <p:nvSpPr>
          <p:cNvPr id="28" name="object 28"/>
          <p:cNvSpPr/>
          <p:nvPr/>
        </p:nvSpPr>
        <p:spPr>
          <a:xfrm>
            <a:off x="2000885" y="2753689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object 2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161231" y="1139647"/>
            <a:ext cx="2512997" cy="988325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983479" y="2942843"/>
            <a:ext cx="2891789" cy="12719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1461" y="6999325"/>
            <a:ext cx="3605529" cy="158115"/>
            <a:chOff x="5601461" y="6999325"/>
            <a:chExt cx="36055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46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4666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4196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6201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5133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4663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33210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0474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0842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48280" cy="613410"/>
            <a:chOff x="2068448" y="1144765"/>
            <a:chExt cx="2748280" cy="6134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702814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383781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618231" y="1352283"/>
              <a:ext cx="117115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676778" y="1352283"/>
              <a:ext cx="2139822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1563992"/>
              <a:ext cx="2493136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6043167" y="5340806"/>
            <a:ext cx="1898014" cy="158115"/>
            <a:chOff x="6043167" y="5340806"/>
            <a:chExt cx="1898014" cy="158115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043167" y="5340806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412483" y="5340806"/>
              <a:ext cx="189191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538594" y="5340806"/>
              <a:ext cx="1402460" cy="157657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4983479" y="1139697"/>
            <a:ext cx="2891789" cy="407047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1461" y="6999325"/>
            <a:ext cx="3605529" cy="158115"/>
            <a:chOff x="5601461" y="6999325"/>
            <a:chExt cx="36055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46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4666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4196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6201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5133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4663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33210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0474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0842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847975" cy="825500"/>
            <a:chOff x="2068448" y="1144765"/>
            <a:chExt cx="2847975" cy="82550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847975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2243874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563992"/>
              <a:ext cx="2083816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775955"/>
              <a:ext cx="1715134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5871717" y="2235403"/>
            <a:ext cx="2059939" cy="158115"/>
            <a:chOff x="5871717" y="2235403"/>
            <a:chExt cx="2059939" cy="158115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71717" y="2235403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41287" y="2235403"/>
              <a:ext cx="175679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58508" y="2235403"/>
              <a:ext cx="1572640" cy="15765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2068448" y="2893682"/>
            <a:ext cx="2733675" cy="405765"/>
            <a:chOff x="2068448" y="2893682"/>
            <a:chExt cx="2733675" cy="405765"/>
          </a:xfrm>
        </p:grpSpPr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068448" y="2893682"/>
              <a:ext cx="270268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2893682"/>
              <a:ext cx="2503678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3105391"/>
              <a:ext cx="980211" cy="193687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5475351" y="3610178"/>
            <a:ext cx="2458085" cy="158115"/>
            <a:chOff x="5475351" y="3610178"/>
            <a:chExt cx="2458085" cy="158115"/>
          </a:xfrm>
        </p:grpSpPr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475351" y="3610178"/>
              <a:ext cx="422478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844667" y="3610178"/>
              <a:ext cx="19594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975604" y="3610178"/>
              <a:ext cx="1957577" cy="157657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0885" y="269971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2068448" y="4268076"/>
            <a:ext cx="2781935" cy="1249045"/>
            <a:chOff x="2068448" y="4268076"/>
            <a:chExt cx="2781935" cy="1249045"/>
          </a:xfrm>
        </p:grpSpPr>
        <p:pic>
          <p:nvPicPr>
            <p:cNvPr id="33" name="object 3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068448" y="4268076"/>
              <a:ext cx="2300478" cy="19368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4480166"/>
              <a:ext cx="2552064" cy="1936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8191" y="4691875"/>
              <a:ext cx="2312797" cy="19368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8191" y="4903584"/>
              <a:ext cx="2354580" cy="19368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298191" y="5111102"/>
              <a:ext cx="2437892" cy="19368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98191" y="5322811"/>
              <a:ext cx="1476247" cy="193687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6358509" y="6278321"/>
            <a:ext cx="1572260" cy="158115"/>
            <a:chOff x="6358509" y="6278321"/>
            <a:chExt cx="1572260" cy="158115"/>
          </a:xfrm>
        </p:grpSpPr>
        <p:pic>
          <p:nvPicPr>
            <p:cNvPr id="40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58509" y="6278321"/>
              <a:ext cx="422478" cy="157657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728079" y="6278321"/>
              <a:ext cx="189191" cy="157657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854190" y="6278321"/>
              <a:ext cx="1076490" cy="157657"/>
            </a:xfrm>
            <a:prstGeom prst="rect">
              <a:avLst/>
            </a:prstGeom>
          </p:spPr>
        </p:pic>
      </p:grpSp>
      <p:sp>
        <p:nvSpPr>
          <p:cNvPr id="43" name="object 43"/>
          <p:cNvSpPr/>
          <p:nvPr/>
        </p:nvSpPr>
        <p:spPr>
          <a:xfrm>
            <a:off x="2000885" y="4074490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4" name="object 44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4983479" y="1139647"/>
            <a:ext cx="2891789" cy="973632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4983479" y="2889503"/>
            <a:ext cx="2891789" cy="595629"/>
          </a:xfrm>
          <a:prstGeom prst="rect">
            <a:avLst/>
          </a:prstGeom>
        </p:spPr>
      </p:pic>
      <p:pic>
        <p:nvPicPr>
          <p:cNvPr id="46" name="object 46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4983479" y="4261357"/>
            <a:ext cx="2891789" cy="189166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10478" y="6999325"/>
            <a:ext cx="3591560" cy="158115"/>
            <a:chOff x="5610478" y="6999325"/>
            <a:chExt cx="359156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104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536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032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71031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4150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83680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42227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9491" y="6999325"/>
              <a:ext cx="2744381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9859" y="6999325"/>
              <a:ext cx="162153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1403985" cy="194310"/>
            <a:chOff x="2068448" y="1144765"/>
            <a:chExt cx="1403985" cy="1943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82282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144765"/>
              <a:ext cx="1173911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426072" y="2221941"/>
            <a:ext cx="1506220" cy="158115"/>
            <a:chOff x="6426072" y="2221941"/>
            <a:chExt cx="1506220" cy="158115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426072" y="2221941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795642" y="2221941"/>
              <a:ext cx="209461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935342" y="2221941"/>
              <a:ext cx="996911" cy="15765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068448" y="2880220"/>
            <a:ext cx="2847975" cy="829310"/>
            <a:chOff x="2068448" y="2880220"/>
            <a:chExt cx="2847975" cy="829310"/>
          </a:xfrm>
        </p:grpSpPr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8448" y="2880220"/>
              <a:ext cx="1470418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69893" y="2880220"/>
              <a:ext cx="817879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3091929"/>
              <a:ext cx="719924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974085" y="3091929"/>
              <a:ext cx="1942338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3303638"/>
              <a:ext cx="1096619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330320" y="3303638"/>
              <a:ext cx="144145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402329" y="3303638"/>
              <a:ext cx="1514094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3515601"/>
              <a:ext cx="664184" cy="193687"/>
            </a:xfrm>
            <a:prstGeom prst="rect">
              <a:avLst/>
            </a:prstGeom>
          </p:spPr>
        </p:pic>
      </p:grpSp>
      <p:grpSp>
        <p:nvGrpSpPr>
          <p:cNvPr id="30" name="object 30"/>
          <p:cNvGrpSpPr/>
          <p:nvPr/>
        </p:nvGrpSpPr>
        <p:grpSpPr>
          <a:xfrm>
            <a:off x="5250053" y="4790897"/>
            <a:ext cx="2679065" cy="158115"/>
            <a:chOff x="5250053" y="4790897"/>
            <a:chExt cx="2679065" cy="158115"/>
          </a:xfrm>
        </p:grpSpPr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50053" y="4790897"/>
              <a:ext cx="422478" cy="15765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19369" y="4790897"/>
              <a:ext cx="175679" cy="15765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736590" y="4790897"/>
              <a:ext cx="2192528" cy="157657"/>
            </a:xfrm>
            <a:prstGeom prst="rect">
              <a:avLst/>
            </a:prstGeom>
          </p:spPr>
        </p:pic>
      </p:grpSp>
      <p:sp>
        <p:nvSpPr>
          <p:cNvPr id="34" name="object 34"/>
          <p:cNvSpPr/>
          <p:nvPr/>
        </p:nvSpPr>
        <p:spPr>
          <a:xfrm>
            <a:off x="2000885" y="268612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5" name="object 3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008879" y="1139647"/>
            <a:ext cx="2865120" cy="959662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4983479" y="2875533"/>
            <a:ext cx="2891789" cy="17811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60009" y="6999325"/>
            <a:ext cx="3547110" cy="158115"/>
            <a:chOff x="5660009" y="6999325"/>
            <a:chExt cx="354711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9022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9390" y="6999325"/>
              <a:ext cx="117115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68448" y="1144765"/>
            <a:ext cx="162153" cy="19368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298192" y="1144765"/>
            <a:ext cx="2587625" cy="401320"/>
            <a:chOff x="2298192" y="1144765"/>
            <a:chExt cx="2587625" cy="40132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2" y="1144765"/>
              <a:ext cx="2587244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2" y="1352283"/>
              <a:ext cx="811123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6399021" y="2623134"/>
            <a:ext cx="1654175" cy="158115"/>
            <a:chOff x="6399021" y="2623134"/>
            <a:chExt cx="1654175" cy="158115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99021" y="2623134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68718" y="2623134"/>
              <a:ext cx="108106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22693" y="2623134"/>
              <a:ext cx="1230337" cy="15765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589270" y="1139697"/>
            <a:ext cx="2399156" cy="13596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50991" y="6999325"/>
            <a:ext cx="3564890" cy="158115"/>
            <a:chOff x="5650991" y="6999325"/>
            <a:chExt cx="35648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0004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68448" y="1144765"/>
            <a:ext cx="168910" cy="19368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298192" y="1144765"/>
            <a:ext cx="2847975" cy="1248410"/>
            <a:chOff x="2298192" y="1144765"/>
            <a:chExt cx="2847975" cy="124841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2" y="1144765"/>
              <a:ext cx="1376933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09594" y="1144765"/>
              <a:ext cx="567905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96385" y="1144765"/>
              <a:ext cx="937247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2" y="1352283"/>
              <a:ext cx="704723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60624" y="1352283"/>
              <a:ext cx="1675764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2" y="1563992"/>
              <a:ext cx="2847975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775955"/>
              <a:ext cx="640969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875026" y="1775955"/>
              <a:ext cx="16891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987675" y="1775955"/>
              <a:ext cx="567905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474466" y="1775955"/>
              <a:ext cx="117115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533013" y="1775955"/>
              <a:ext cx="827798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285488" y="1775955"/>
              <a:ext cx="153149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362069" y="1775955"/>
              <a:ext cx="247738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2" y="1987664"/>
              <a:ext cx="557403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75966" y="1987664"/>
              <a:ext cx="117115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834513" y="1987664"/>
              <a:ext cx="2174620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2" y="2199373"/>
              <a:ext cx="640969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875026" y="2199373"/>
              <a:ext cx="826147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618611" y="2199373"/>
              <a:ext cx="1270000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074664" y="4696409"/>
            <a:ext cx="1977389" cy="158115"/>
            <a:chOff x="6074664" y="4696409"/>
            <a:chExt cx="1977389" cy="158115"/>
          </a:xfrm>
        </p:grpSpPr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074664" y="4696409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443980" y="4696409"/>
              <a:ext cx="117114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502654" y="4696409"/>
              <a:ext cx="1548892" cy="157657"/>
            </a:xfrm>
            <a:prstGeom prst="rect">
              <a:avLst/>
            </a:prstGeom>
          </p:spPr>
        </p:pic>
      </p:grpSp>
      <p:pic>
        <p:nvPicPr>
          <p:cNvPr id="32" name="object 32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2068448" y="5354307"/>
            <a:ext cx="182435" cy="193687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2298192" y="5354307"/>
            <a:ext cx="2753360" cy="405765"/>
            <a:chOff x="2298192" y="5354307"/>
            <a:chExt cx="2753360" cy="405765"/>
          </a:xfrm>
        </p:grpSpPr>
        <p:pic>
          <p:nvPicPr>
            <p:cNvPr id="34" name="object 3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98192" y="5354307"/>
              <a:ext cx="2752979" cy="1936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298192" y="5566270"/>
              <a:ext cx="562825" cy="193687"/>
            </a:xfrm>
            <a:prstGeom prst="rect">
              <a:avLst/>
            </a:prstGeom>
          </p:spPr>
        </p:pic>
      </p:grpSp>
      <p:grpSp>
        <p:nvGrpSpPr>
          <p:cNvPr id="36" name="object 36"/>
          <p:cNvGrpSpPr/>
          <p:nvPr/>
        </p:nvGrpSpPr>
        <p:grpSpPr>
          <a:xfrm>
            <a:off x="6471030" y="6309817"/>
            <a:ext cx="1584325" cy="158115"/>
            <a:chOff x="6471030" y="6309817"/>
            <a:chExt cx="1584325" cy="158115"/>
          </a:xfrm>
        </p:grpSpPr>
        <p:pic>
          <p:nvPicPr>
            <p:cNvPr id="37" name="object 3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471030" y="6309817"/>
              <a:ext cx="422478" cy="15765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840727" y="6309817"/>
              <a:ext cx="135127" cy="157657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908291" y="6309817"/>
              <a:ext cx="1146606" cy="157657"/>
            </a:xfrm>
            <a:prstGeom prst="rect">
              <a:avLst/>
            </a:prstGeom>
          </p:spPr>
        </p:pic>
      </p:grpSp>
      <p:sp>
        <p:nvSpPr>
          <p:cNvPr id="40" name="object 40"/>
          <p:cNvSpPr/>
          <p:nvPr/>
        </p:nvSpPr>
        <p:spPr>
          <a:xfrm>
            <a:off x="2000885" y="5160593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79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495"/>
                </a:lnTo>
                <a:lnTo>
                  <a:pt x="3145282" y="4495"/>
                </a:lnTo>
                <a:lnTo>
                  <a:pt x="3149727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1" name="object 41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5212079" y="1139697"/>
            <a:ext cx="2777489" cy="3430397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5212079" y="5346801"/>
            <a:ext cx="2777489" cy="8326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50991" y="6999325"/>
            <a:ext cx="3564890" cy="158115"/>
            <a:chOff x="5650991" y="6999325"/>
            <a:chExt cx="35648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0004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98192" y="1144765"/>
            <a:ext cx="2467736" cy="193687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6155816" y="3249498"/>
            <a:ext cx="1899920" cy="158115"/>
            <a:chOff x="6155816" y="3249498"/>
            <a:chExt cx="1899920" cy="158115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55816" y="3249498"/>
              <a:ext cx="422478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25132" y="3249498"/>
              <a:ext cx="135127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92696" y="3249498"/>
              <a:ext cx="1462785" cy="157657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68448" y="3912349"/>
            <a:ext cx="182435" cy="193687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2298192" y="3912349"/>
            <a:ext cx="2823845" cy="401320"/>
            <a:chOff x="2298192" y="3912349"/>
            <a:chExt cx="2823845" cy="4013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2" y="3912349"/>
              <a:ext cx="2823591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4119486"/>
              <a:ext cx="486841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218809" y="5462346"/>
            <a:ext cx="1831975" cy="158115"/>
            <a:chOff x="6218809" y="5462346"/>
            <a:chExt cx="1831975" cy="158115"/>
          </a:xfrm>
        </p:grpSpPr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18809" y="5462346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88125" y="5462346"/>
              <a:ext cx="126123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651498" y="5462346"/>
              <a:ext cx="1398777" cy="157657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2000885" y="3718254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79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495"/>
                </a:lnTo>
                <a:lnTo>
                  <a:pt x="3145282" y="4495"/>
                </a:lnTo>
                <a:lnTo>
                  <a:pt x="3149727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12079" y="1139697"/>
            <a:ext cx="2777489" cy="1987677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5212079" y="3905376"/>
            <a:ext cx="2777489" cy="14314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50991" y="6999325"/>
            <a:ext cx="3564890" cy="158115"/>
            <a:chOff x="5650991" y="6999325"/>
            <a:chExt cx="35648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0004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298192" y="1144765"/>
            <a:ext cx="2618740" cy="401320"/>
            <a:chOff x="2298192" y="1144765"/>
            <a:chExt cx="2618740" cy="40132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2" y="1144765"/>
              <a:ext cx="2618232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2" y="1352283"/>
              <a:ext cx="980211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6592696" y="2393391"/>
            <a:ext cx="1453515" cy="158115"/>
            <a:chOff x="6592696" y="2393391"/>
            <a:chExt cx="1453515" cy="158115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92696" y="2393391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62393" y="2393391"/>
              <a:ext cx="135127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029957" y="2393391"/>
              <a:ext cx="1016063" cy="15765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3051289"/>
            <a:ext cx="168910" cy="193687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2298192" y="3051289"/>
            <a:ext cx="2602230" cy="829310"/>
            <a:chOff x="2298192" y="3051289"/>
            <a:chExt cx="2602230" cy="829310"/>
          </a:xfrm>
        </p:grpSpPr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3051289"/>
              <a:ext cx="2602230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3262998"/>
              <a:ext cx="2460371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3475088"/>
              <a:ext cx="2354580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2" y="3686797"/>
              <a:ext cx="839647" cy="19368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5632958" y="5484952"/>
            <a:ext cx="2414270" cy="158115"/>
            <a:chOff x="5632958" y="5484952"/>
            <a:chExt cx="2414270" cy="158115"/>
          </a:xfrm>
        </p:grpSpPr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32958" y="5484952"/>
              <a:ext cx="422478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002655" y="5484952"/>
              <a:ext cx="117115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061202" y="5484952"/>
              <a:ext cx="1985518" cy="157657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2000885" y="2857321"/>
            <a:ext cx="6061710" cy="5080"/>
          </a:xfrm>
          <a:custGeom>
            <a:avLst/>
            <a:gdLst/>
            <a:ahLst/>
            <a:cxnLst/>
            <a:rect l="l" t="t" r="r" b="b"/>
            <a:pathLst>
              <a:path w="6061709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6061709" h="5080">
                <a:moveTo>
                  <a:pt x="6061202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6061202" y="4495"/>
                </a:lnTo>
                <a:lnTo>
                  <a:pt x="606120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046979" y="1139647"/>
            <a:ext cx="2941574" cy="112160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474970" y="3046983"/>
            <a:ext cx="2513964" cy="23139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50991" y="6999325"/>
            <a:ext cx="3564890" cy="158115"/>
            <a:chOff x="5650991" y="6999325"/>
            <a:chExt cx="35648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0004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779395" cy="1248410"/>
            <a:chOff x="2068448" y="1144765"/>
            <a:chExt cx="2779395" cy="1248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189191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144765"/>
              <a:ext cx="2419477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2286381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563992"/>
              <a:ext cx="821143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37204" y="1563992"/>
              <a:ext cx="1009307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83735" y="1563992"/>
              <a:ext cx="863790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1775955"/>
              <a:ext cx="2483485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987664"/>
              <a:ext cx="2454529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2199373"/>
              <a:ext cx="888453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250304" y="3628212"/>
            <a:ext cx="1796414" cy="158115"/>
            <a:chOff x="6250304" y="3628212"/>
            <a:chExt cx="1796414" cy="158115"/>
          </a:xfrm>
        </p:grpSpPr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50304" y="3628212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620001" y="3628212"/>
              <a:ext cx="144145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92137" y="3628212"/>
              <a:ext cx="1354200" cy="157657"/>
            </a:xfrm>
            <a:prstGeom prst="rect">
              <a:avLst/>
            </a:prstGeom>
          </p:spPr>
        </p:pic>
      </p:grpSp>
      <p:pic>
        <p:nvPicPr>
          <p:cNvPr id="21" name="object 2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068448" y="4286110"/>
            <a:ext cx="182435" cy="193687"/>
          </a:xfrm>
          <a:prstGeom prst="rect">
            <a:avLst/>
          </a:prstGeom>
        </p:spPr>
      </p:pic>
      <p:grpSp>
        <p:nvGrpSpPr>
          <p:cNvPr id="22" name="object 22"/>
          <p:cNvGrpSpPr/>
          <p:nvPr/>
        </p:nvGrpSpPr>
        <p:grpSpPr>
          <a:xfrm>
            <a:off x="2298192" y="4286110"/>
            <a:ext cx="2616200" cy="1041400"/>
            <a:chOff x="2298192" y="4286110"/>
            <a:chExt cx="2616200" cy="1041400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2" y="4286110"/>
              <a:ext cx="639508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879471" y="4286110"/>
              <a:ext cx="826147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659124" y="4286110"/>
              <a:ext cx="888453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2" y="4498200"/>
              <a:ext cx="2616073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2" y="4709909"/>
              <a:ext cx="2207386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2" y="4921618"/>
              <a:ext cx="1732026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961257" y="4921618"/>
              <a:ext cx="931710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8192" y="5133581"/>
              <a:ext cx="898207" cy="193687"/>
            </a:xfrm>
            <a:prstGeom prst="rect">
              <a:avLst/>
            </a:prstGeom>
          </p:spPr>
        </p:pic>
      </p:grpSp>
      <p:grpSp>
        <p:nvGrpSpPr>
          <p:cNvPr id="31" name="object 31"/>
          <p:cNvGrpSpPr/>
          <p:nvPr/>
        </p:nvGrpSpPr>
        <p:grpSpPr>
          <a:xfrm>
            <a:off x="5398770" y="6053150"/>
            <a:ext cx="2534920" cy="158115"/>
            <a:chOff x="5398770" y="6053150"/>
            <a:chExt cx="2534920" cy="158115"/>
          </a:xfrm>
        </p:grpSpPr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398770" y="6053150"/>
              <a:ext cx="422478" cy="15765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768086" y="6053150"/>
              <a:ext cx="135127" cy="15765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835650" y="6053150"/>
              <a:ext cx="609422" cy="15765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390005" y="6053150"/>
              <a:ext cx="1543557" cy="157657"/>
            </a:xfrm>
            <a:prstGeom prst="rect">
              <a:avLst/>
            </a:prstGeom>
          </p:spPr>
        </p:pic>
      </p:grpSp>
      <p:sp>
        <p:nvSpPr>
          <p:cNvPr id="36" name="object 36"/>
          <p:cNvSpPr/>
          <p:nvPr/>
        </p:nvSpPr>
        <p:spPr>
          <a:xfrm>
            <a:off x="2000885" y="4092523"/>
            <a:ext cx="6061710" cy="5080"/>
          </a:xfrm>
          <a:custGeom>
            <a:avLst/>
            <a:gdLst/>
            <a:ahLst/>
            <a:cxnLst/>
            <a:rect l="l" t="t" r="r" b="b"/>
            <a:pathLst>
              <a:path w="6061709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6061709" h="5079">
                <a:moveTo>
                  <a:pt x="5961685" y="0"/>
                </a:moveTo>
                <a:lnTo>
                  <a:pt x="5961685" y="0"/>
                </a:lnTo>
                <a:lnTo>
                  <a:pt x="2920111" y="0"/>
                </a:lnTo>
                <a:lnTo>
                  <a:pt x="2920111" y="4495"/>
                </a:lnTo>
                <a:lnTo>
                  <a:pt x="5961685" y="4495"/>
                </a:lnTo>
                <a:lnTo>
                  <a:pt x="5961685" y="0"/>
                </a:lnTo>
                <a:close/>
              </a:path>
              <a:path w="6061709" h="5079">
                <a:moveTo>
                  <a:pt x="6061151" y="0"/>
                </a:moveTo>
                <a:lnTo>
                  <a:pt x="5961761" y="0"/>
                </a:lnTo>
                <a:lnTo>
                  <a:pt x="5961761" y="4495"/>
                </a:lnTo>
                <a:lnTo>
                  <a:pt x="6061151" y="4495"/>
                </a:lnTo>
                <a:lnTo>
                  <a:pt x="60611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object 37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4983479" y="1139697"/>
            <a:ext cx="2863717" cy="2365502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494644" y="4490893"/>
            <a:ext cx="1675781" cy="9711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60009" y="6999325"/>
            <a:ext cx="3547110" cy="158115"/>
            <a:chOff x="5660009" y="6999325"/>
            <a:chExt cx="354711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9022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9390" y="6999325"/>
              <a:ext cx="117115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1625" cy="1460500"/>
            <a:chOff x="2068448" y="1144765"/>
            <a:chExt cx="2841625" cy="146050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90888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15538" y="1144765"/>
              <a:ext cx="821143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95191" y="1144765"/>
              <a:ext cx="921994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352283"/>
              <a:ext cx="1953386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186427" y="1352283"/>
              <a:ext cx="117115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44975" y="1352283"/>
              <a:ext cx="546023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1563992"/>
              <a:ext cx="2135124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775955"/>
              <a:ext cx="1880997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987664"/>
              <a:ext cx="821143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37204" y="1987664"/>
              <a:ext cx="437921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20363" y="1987664"/>
              <a:ext cx="821143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95444" y="1987664"/>
              <a:ext cx="686003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2199373"/>
              <a:ext cx="2611501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2411463"/>
              <a:ext cx="1502918" cy="1936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5493258" y="3109925"/>
            <a:ext cx="2443480" cy="158115"/>
            <a:chOff x="5493258" y="3109925"/>
            <a:chExt cx="2443480" cy="158115"/>
          </a:xfrm>
        </p:grpSpPr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493258" y="3109925"/>
              <a:ext cx="422478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862701" y="3109925"/>
              <a:ext cx="189191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89066" y="3109925"/>
              <a:ext cx="835012" cy="15765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768719" y="3109925"/>
              <a:ext cx="99098" cy="15765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818249" y="3109925"/>
              <a:ext cx="1117980" cy="15765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2068448" y="3767823"/>
            <a:ext cx="2772410" cy="617855"/>
            <a:chOff x="2068448" y="3767823"/>
            <a:chExt cx="2772410" cy="617855"/>
          </a:xfrm>
        </p:grpSpPr>
        <p:pic>
          <p:nvPicPr>
            <p:cNvPr id="29" name="object 2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068448" y="3767823"/>
              <a:ext cx="2457957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3979913"/>
              <a:ext cx="2542159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4191622"/>
              <a:ext cx="1091831" cy="193687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6610984" y="5313756"/>
            <a:ext cx="1322705" cy="158115"/>
            <a:chOff x="6610984" y="5313756"/>
            <a:chExt cx="1322705" cy="158115"/>
          </a:xfrm>
        </p:grpSpPr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610984" y="5313756"/>
              <a:ext cx="422478" cy="15765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980427" y="5313756"/>
              <a:ext cx="155397" cy="15765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083932" y="5313756"/>
              <a:ext cx="849566" cy="157657"/>
            </a:xfrm>
            <a:prstGeom prst="rect">
              <a:avLst/>
            </a:prstGeom>
          </p:spPr>
        </p:pic>
      </p:grpSp>
      <p:sp>
        <p:nvSpPr>
          <p:cNvPr id="36" name="object 36"/>
          <p:cNvSpPr/>
          <p:nvPr/>
        </p:nvSpPr>
        <p:spPr>
          <a:xfrm>
            <a:off x="2000885" y="3574109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object 37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4983479" y="1139697"/>
            <a:ext cx="2891789" cy="1837181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494020" y="3761994"/>
            <a:ext cx="2380233" cy="14281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46420" y="6999325"/>
            <a:ext cx="3573779" cy="158115"/>
            <a:chOff x="5646420" y="6999325"/>
            <a:chExt cx="357377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85433" y="6999325"/>
              <a:ext cx="2744508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5801" y="6999325"/>
              <a:ext cx="144145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29560" cy="1248410"/>
            <a:chOff x="2068448" y="1144765"/>
            <a:chExt cx="2829560" cy="1248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573201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73273" y="1144765"/>
              <a:ext cx="821143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12286" y="1144765"/>
              <a:ext cx="1190752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352283"/>
              <a:ext cx="1004506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40150" y="1352283"/>
              <a:ext cx="1077226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1563992"/>
              <a:ext cx="2471534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1775955"/>
              <a:ext cx="2599309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987664"/>
              <a:ext cx="1614678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48607" y="1987664"/>
              <a:ext cx="826147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28133" y="1987664"/>
              <a:ext cx="204203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2199373"/>
              <a:ext cx="751078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974085" y="2199373"/>
              <a:ext cx="1201826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00829" y="2199373"/>
              <a:ext cx="81079" cy="19368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5849111" y="2546553"/>
            <a:ext cx="2083435" cy="158115"/>
            <a:chOff x="5849111" y="2546553"/>
            <a:chExt cx="2083435" cy="158115"/>
          </a:xfrm>
        </p:grpSpPr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849111" y="2546553"/>
              <a:ext cx="422478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18808" y="2546553"/>
              <a:ext cx="168910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31457" y="2546553"/>
              <a:ext cx="1600707" cy="157657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2068448" y="3204451"/>
            <a:ext cx="2727325" cy="406400"/>
            <a:chOff x="2068448" y="3204451"/>
            <a:chExt cx="2727325" cy="406400"/>
          </a:xfrm>
        </p:grpSpPr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68448" y="3204451"/>
              <a:ext cx="2727325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416541"/>
              <a:ext cx="1154049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5488813" y="5457900"/>
            <a:ext cx="2448560" cy="158115"/>
            <a:chOff x="5488813" y="5457900"/>
            <a:chExt cx="2448560" cy="158115"/>
          </a:xfrm>
        </p:grpSpPr>
        <p:pic>
          <p:nvPicPr>
            <p:cNvPr id="29" name="object 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488813" y="5457900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58129" y="5457900"/>
              <a:ext cx="175679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975604" y="5457900"/>
              <a:ext cx="1961261" cy="157657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0885" y="301086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123179" y="1139697"/>
            <a:ext cx="2741807" cy="1283462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4983479" y="3199383"/>
            <a:ext cx="2891789" cy="21304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50991" y="6999325"/>
            <a:ext cx="3564890" cy="158115"/>
            <a:chOff x="5650991" y="6999325"/>
            <a:chExt cx="35648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0004" y="6999325"/>
              <a:ext cx="2744381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4800" cy="401320"/>
            <a:chOff x="2068448" y="1144765"/>
            <a:chExt cx="2844800" cy="40132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1003033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01136" y="1144765"/>
              <a:ext cx="117115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59683" y="1144765"/>
              <a:ext cx="1564132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352283"/>
              <a:ext cx="2615057" cy="19368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6187313" y="4024833"/>
            <a:ext cx="1753870" cy="158115"/>
            <a:chOff x="6187313" y="4024833"/>
            <a:chExt cx="1753870" cy="15811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87313" y="4024833"/>
              <a:ext cx="422478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56629" y="4024833"/>
              <a:ext cx="175679" cy="15765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674104" y="4024833"/>
              <a:ext cx="1266875" cy="157657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2068448" y="4687303"/>
            <a:ext cx="2598420" cy="613410"/>
            <a:chOff x="2068448" y="4687303"/>
            <a:chExt cx="2598420" cy="613410"/>
          </a:xfrm>
        </p:grpSpPr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68448" y="4687303"/>
              <a:ext cx="2434590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4894567"/>
              <a:ext cx="2368423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5106530"/>
              <a:ext cx="542556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6597142" y="5773496"/>
            <a:ext cx="1336675" cy="158115"/>
            <a:chOff x="6597142" y="5773496"/>
            <a:chExt cx="1336675" cy="158115"/>
          </a:xfrm>
        </p:grpSpPr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97142" y="5773496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966839" y="5773496"/>
              <a:ext cx="175679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083933" y="5773496"/>
              <a:ext cx="849566" cy="157657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2000885" y="449333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508"/>
                </a:lnTo>
                <a:lnTo>
                  <a:pt x="2915539" y="4508"/>
                </a:lnTo>
                <a:lnTo>
                  <a:pt x="2920034" y="4508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508"/>
                </a:lnTo>
                <a:lnTo>
                  <a:pt x="5948299" y="4508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983479" y="1139697"/>
            <a:ext cx="2873526" cy="2762377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494020" y="4680140"/>
            <a:ext cx="2379726" cy="9595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aac58515ab8ac79828d940bfd38f0def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c74f204c9919daf45c8b337313e99151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BB706B86-59AE-48FF-BA6D-3815B5DB5CDF}"/>
</file>

<file path=customXml/itemProps2.xml><?xml version="1.0" encoding="utf-8"?>
<ds:datastoreItem xmlns:ds="http://schemas.openxmlformats.org/officeDocument/2006/customXml" ds:itemID="{62413C3D-C9A5-4D6D-8FBC-AB20729E07C1}"/>
</file>

<file path=customXml/itemProps3.xml><?xml version="1.0" encoding="utf-8"?>
<ds:datastoreItem xmlns:ds="http://schemas.openxmlformats.org/officeDocument/2006/customXml" ds:itemID="{3A113C13-CA16-4564-990D-55E0D17105F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2026-01-06T10:15:09Z</dcterms:created>
  <dcterms:modified xsi:type="dcterms:W3CDTF">2026-01-06T10:15:09Z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2026-01-06T00:00:00Z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2026-01-06T00:00:00Z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